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2B95979-74DE-1DE4-67DE-9B7CDFA3635D}" v="124" dt="2025-02-06T08:25:31.32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2/6/2025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 descr="A white card with blue text and blue writing&#10;&#10;AI-generated content may be incorrect.">
            <a:extLst>
              <a:ext uri="{FF2B5EF4-FFF2-40B4-BE49-F238E27FC236}">
                <a16:creationId xmlns:a16="http://schemas.microsoft.com/office/drawing/2014/main" id="{045C5DD4-9412-E7FA-4208-D9F0E47E57A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6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Content Placeholder 3" descr="A cartoon character pointing at a computer screen&#10;&#10;AI-generated content may be incorrect.">
            <a:extLst>
              <a:ext uri="{FF2B5EF4-FFF2-40B4-BE49-F238E27FC236}">
                <a16:creationId xmlns:a16="http://schemas.microsoft.com/office/drawing/2014/main" id="{8F653CB5-850D-5190-B6B8-E16A36F2B9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b="90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559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Content Placeholder 3" descr="A white background with blue lines and black text&#10;&#10;AI-generated content may be incorrect.">
            <a:extLst>
              <a:ext uri="{FF2B5EF4-FFF2-40B4-BE49-F238E27FC236}">
                <a16:creationId xmlns:a16="http://schemas.microsoft.com/office/drawing/2014/main" id="{51823D7F-E84A-EE78-23BD-7ADAA1389C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276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Content Placeholder 3" descr="A white paper with black text&#10;&#10;AI-generated content may be incorrect.">
            <a:extLst>
              <a:ext uri="{FF2B5EF4-FFF2-40B4-BE49-F238E27FC236}">
                <a16:creationId xmlns:a16="http://schemas.microsoft.com/office/drawing/2014/main" id="{9F5528CB-7CC5-E661-07C4-73F77F5BAD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117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Content Placeholder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44788CF-4BAC-6E05-7DBD-1CB4056F8A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416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Content Placeholder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A1517C4-FE88-39F2-BA2A-6A3D178C06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1557" b="1058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944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Content Placeholder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FB2657D-7DAC-EF4F-32BD-6181835474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36" b="129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375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Content Placeholder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0305612-6BEB-51A6-4871-657D95E78D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b="46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68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Content Placeholder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5C031BB-0C9D-928D-84A6-05E50D47A7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476" b="858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029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Content Placeholder 3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A8A60394-03B7-497D-3C82-6936020CA6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r="1315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144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Content Placeholder 3" descr="A white background with blue lines and black text&#10;&#10;AI-generated content may be incorrect.">
            <a:extLst>
              <a:ext uri="{FF2B5EF4-FFF2-40B4-BE49-F238E27FC236}">
                <a16:creationId xmlns:a16="http://schemas.microsoft.com/office/drawing/2014/main" id="{090A5878-9046-EAEE-EA6A-0A82A5D78F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426" r="-1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356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2BA2BD9-7B54-4190-8F06-3EF3658A00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 person sitting at a desk&#10;&#10;AI-generated content may be incorrect.">
            <a:extLst>
              <a:ext uri="{FF2B5EF4-FFF2-40B4-BE49-F238E27FC236}">
                <a16:creationId xmlns:a16="http://schemas.microsoft.com/office/drawing/2014/main" id="{3F6BA7AE-D5A1-1F4C-863E-8449144E2B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r="888" b="-1"/>
          <a:stretch/>
        </p:blipFill>
        <p:spPr>
          <a:xfrm>
            <a:off x="20" y="10"/>
            <a:ext cx="12191979" cy="6857988"/>
          </a:xfrm>
          <a:prstGeom prst="rect">
            <a:avLst/>
          </a:prstGeom>
          <a:effectLst>
            <a:outerShdw blurRad="596900" dist="330200" dir="8820000" sx="87000" sy="87000" algn="ctr" rotWithShape="0">
              <a:srgbClr val="000000">
                <a:alpha val="29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92339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Content Placeholder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5437EEF-0AB4-FE0E-2324-A2D9803F24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580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Content Placeholder 3" descr="A white background with blue lines and black text&#10;&#10;AI-generated content may be incorrect.">
            <a:extLst>
              <a:ext uri="{FF2B5EF4-FFF2-40B4-BE49-F238E27FC236}">
                <a16:creationId xmlns:a16="http://schemas.microsoft.com/office/drawing/2014/main" id="{A00EF038-1B01-124E-087B-1AA4E05707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27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Content Placeholder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9296EFB-AEC9-3BC9-15D8-4C58FC7664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536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Content Placeholder 3" descr="A white background with blue scribbles and black text&#10;&#10;AI-generated content may be incorrect.">
            <a:extLst>
              <a:ext uri="{FF2B5EF4-FFF2-40B4-BE49-F238E27FC236}">
                <a16:creationId xmlns:a16="http://schemas.microsoft.com/office/drawing/2014/main" id="{95FD65AF-5FE2-6E60-8AA1-214ED683A8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502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2BA2BD9-7B54-4190-8F06-3EF3658A00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93ACABA-460C-FF44-83B5-AF983A6630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159" b="284"/>
          <a:stretch/>
        </p:blipFill>
        <p:spPr>
          <a:xfrm>
            <a:off x="20" y="10"/>
            <a:ext cx="12191979" cy="6857988"/>
          </a:xfrm>
          <a:prstGeom prst="rect">
            <a:avLst/>
          </a:prstGeom>
          <a:effectLst>
            <a:outerShdw blurRad="596900" dist="330200" dir="8820000" sx="87000" sy="87000" algn="ctr" rotWithShape="0">
              <a:srgbClr val="000000">
                <a:alpha val="29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02402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Content Placeholder 3" descr="A white board with black text&#10;&#10;AI-generated content may be incorrect.">
            <a:extLst>
              <a:ext uri="{FF2B5EF4-FFF2-40B4-BE49-F238E27FC236}">
                <a16:creationId xmlns:a16="http://schemas.microsoft.com/office/drawing/2014/main" id="{AE3B41E4-2028-0A48-4AAB-6D27A11E8D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30" b="43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992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Content Placeholder 3" descr="A person standing next to a computer&#10;&#10;AI-generated content may be incorrect.">
            <a:extLst>
              <a:ext uri="{FF2B5EF4-FFF2-40B4-BE49-F238E27FC236}">
                <a16:creationId xmlns:a16="http://schemas.microsoft.com/office/drawing/2014/main" id="{E87D2B98-9BE7-FF31-3E99-67C7422962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b="90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020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Content Placeholder 3" descr="A person standing next to a computer&#10;&#10;AI-generated content may be incorrect.">
            <a:extLst>
              <a:ext uri="{FF2B5EF4-FFF2-40B4-BE49-F238E27FC236}">
                <a16:creationId xmlns:a16="http://schemas.microsoft.com/office/drawing/2014/main" id="{2D8CAD26-06B9-3CFB-A74C-9BB0F5A5A3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579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Content Placeholder 3" descr="A close-up of a computer&#10;&#10;AI-generated content may be incorrect.">
            <a:extLst>
              <a:ext uri="{FF2B5EF4-FFF2-40B4-BE49-F238E27FC236}">
                <a16:creationId xmlns:a16="http://schemas.microsoft.com/office/drawing/2014/main" id="{0451E360-248D-078E-0EDB-1CB0B189D4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46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862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Content Placeholder 3" descr="A cartoon of a person painting a picture&#10;&#10;AI-generated content may be incorrect.">
            <a:extLst>
              <a:ext uri="{FF2B5EF4-FFF2-40B4-BE49-F238E27FC236}">
                <a16:creationId xmlns:a16="http://schemas.microsoft.com/office/drawing/2014/main" id="{0A86C4FA-6F33-400B-E7FE-3187B01887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b="46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790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Content Placeholder 3" descr="A white background with blue and black text&#10;&#10;AI-generated content may be incorrect.">
            <a:extLst>
              <a:ext uri="{FF2B5EF4-FFF2-40B4-BE49-F238E27FC236}">
                <a16:creationId xmlns:a16="http://schemas.microsoft.com/office/drawing/2014/main" id="{63EE0BF8-902E-74AA-CD17-A9FDD0A0B8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b="46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61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23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103</cp:revision>
  <dcterms:created xsi:type="dcterms:W3CDTF">2025-02-06T08:03:21Z</dcterms:created>
  <dcterms:modified xsi:type="dcterms:W3CDTF">2025-02-06T08:27:11Z</dcterms:modified>
</cp:coreProperties>
</file>